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26C-A425-4B11-BCDE-2A6550CE3BB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8DE1-70E8-46EB-847A-C5904795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26C-A425-4B11-BCDE-2A6550CE3BB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8DE1-70E8-46EB-847A-C5904795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26C-A425-4B11-BCDE-2A6550CE3BB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8DE1-70E8-46EB-847A-C5904795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26C-A425-4B11-BCDE-2A6550CE3BB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8DE1-70E8-46EB-847A-C5904795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26C-A425-4B11-BCDE-2A6550CE3BB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8DE1-70E8-46EB-847A-C5904795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26C-A425-4B11-BCDE-2A6550CE3BB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8DE1-70E8-46EB-847A-C5904795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26C-A425-4B11-BCDE-2A6550CE3BB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8DE1-70E8-46EB-847A-C5904795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26C-A425-4B11-BCDE-2A6550CE3BB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8DE1-70E8-46EB-847A-C5904795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26C-A425-4B11-BCDE-2A6550CE3BB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8DE1-70E8-46EB-847A-C5904795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26C-A425-4B11-BCDE-2A6550CE3BB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8DE1-70E8-46EB-847A-C5904795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326C-A425-4B11-BCDE-2A6550CE3BB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8DE1-70E8-46EB-847A-C5904795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326C-A425-4B11-BCDE-2A6550CE3BB4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E8DE1-70E8-46EB-847A-C59047951D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:\DCIM\102D3100\DSC_03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4214842" cy="2809894"/>
          </a:xfrm>
          <a:prstGeom prst="rect">
            <a:avLst/>
          </a:prstGeom>
          <a:noFill/>
        </p:spPr>
      </p:pic>
      <p:pic>
        <p:nvPicPr>
          <p:cNvPr id="1027" name="Picture 3" descr="H:\DCIM\102D3100\DSC_03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9902" y="214290"/>
            <a:ext cx="4071966" cy="2714644"/>
          </a:xfrm>
          <a:prstGeom prst="rect">
            <a:avLst/>
          </a:prstGeom>
          <a:noFill/>
        </p:spPr>
      </p:pic>
      <p:pic>
        <p:nvPicPr>
          <p:cNvPr id="1028" name="Picture 4" descr="H:\DCIM\102D3100\DSC_03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5324" y="3071809"/>
            <a:ext cx="5395568" cy="35970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</cp:revision>
  <dcterms:created xsi:type="dcterms:W3CDTF">2017-02-21T07:47:00Z</dcterms:created>
  <dcterms:modified xsi:type="dcterms:W3CDTF">2017-02-21T07:49:22Z</dcterms:modified>
</cp:coreProperties>
</file>