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132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9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2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32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1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30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6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1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04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48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5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AEB72-9C5B-4BA4-A6FA-5871C41BDEC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7F4C-8CF1-4CE8-A430-8CF694C18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75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фадеенко\Ярмарка 26 сент\ярмарка 07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noFill/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фадеенко\Ярмарка 26 сент\ярмарка 04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62590">
            <a:off x="395536" y="476672"/>
            <a:ext cx="4860000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:\фадеенко\Ярмарка 26 сент\ярмарка 045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3284984"/>
            <a:ext cx="4860000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J:\фадеенко\Ярмарка 26 сент\ярмарка 044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5443053" y="958457"/>
            <a:ext cx="3414644" cy="2276429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4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J:\фадеенко\Ярмарка 26 сент\ярмарка 07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noFill/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J:\фадеенко\Ярмарка 26 сент\ярмарка 05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94825">
            <a:off x="3805762" y="476672"/>
            <a:ext cx="4860000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J:\фадеенко\Ярмарка 26 сент\ярмарка 060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135388" y="3178559"/>
            <a:ext cx="4049640" cy="269976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:\фадеенко\Ярмарка 26 сент\ярмарка 072.jpg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552"/>
          <a:stretch/>
        </p:blipFill>
        <p:spPr bwMode="auto">
          <a:xfrm rot="4820386">
            <a:off x="4402392" y="3051694"/>
            <a:ext cx="3666743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J:\фадеенко\Ярмарка 26 сент\ярмарка 061.jpg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612" r="19610" b="13912"/>
          <a:stretch/>
        </p:blipFill>
        <p:spPr bwMode="auto">
          <a:xfrm rot="15125781">
            <a:off x="266254" y="623202"/>
            <a:ext cx="3294017" cy="2789249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4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3</cp:revision>
  <dcterms:created xsi:type="dcterms:W3CDTF">2013-09-27T09:31:36Z</dcterms:created>
  <dcterms:modified xsi:type="dcterms:W3CDTF">2013-09-27T10:14:50Z</dcterms:modified>
</cp:coreProperties>
</file>