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4" r:id="rId5"/>
    <p:sldId id="269" r:id="rId6"/>
    <p:sldId id="270" r:id="rId7"/>
    <p:sldId id="277" r:id="rId8"/>
    <p:sldId id="271" r:id="rId9"/>
    <p:sldId id="272" r:id="rId10"/>
    <p:sldId id="273" r:id="rId11"/>
    <p:sldId id="274" r:id="rId12"/>
    <p:sldId id="275" r:id="rId13"/>
    <p:sldId id="260" r:id="rId14"/>
    <p:sldId id="262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975" autoAdjust="0"/>
    <p:restoredTop sz="86469" autoAdjust="0"/>
  </p:normalViewPr>
  <p:slideViewPr>
    <p:cSldViewPr>
      <p:cViewPr varScale="1">
        <p:scale>
          <a:sx n="80" d="100"/>
          <a:sy n="80" d="100"/>
        </p:scale>
        <p:origin x="-78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28662" y="1643050"/>
            <a:ext cx="496963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Нижневартовск –</a:t>
            </a:r>
          </a:p>
          <a:p>
            <a:pPr algn="ctr"/>
            <a:r>
              <a:rPr lang="ru-RU" sz="5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город мой родной.</a:t>
            </a:r>
            <a:endParaRPr lang="ru-RU" sz="5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428736"/>
          <a:ext cx="3357586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586"/>
              </a:tblGrid>
              <a:tr h="3114684"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Этап: </a:t>
                      </a:r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Выполнение проекта.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92D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Формы и методы 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92D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работы с детьми: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Аппликация:</a:t>
                      </a:r>
                      <a:r>
                        <a:rPr lang="ru-RU" sz="2400" b="1" i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«Российский флаг»,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«Герб города»,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«Мои друзья».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0_6c40b_44c38205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714356"/>
            <a:ext cx="4214842" cy="3301378"/>
          </a:xfrm>
          <a:prstGeom prst="rect">
            <a:avLst/>
          </a:prstGeom>
        </p:spPr>
      </p:pic>
      <p:pic>
        <p:nvPicPr>
          <p:cNvPr id="8" name="Рисунок 7" descr="DSC097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643314"/>
            <a:ext cx="3676642" cy="2640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628" y="1142984"/>
          <a:ext cx="3857652" cy="414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52"/>
              </a:tblGrid>
              <a:tr h="414340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Этап: </a:t>
                      </a:r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Выполнение проекта.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92D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Формы и методы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92D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работы с детьми: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Лепка: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«Угощение для моей мамы»,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«Осенний букет для друзей».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ezhik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642918"/>
            <a:ext cx="4000528" cy="3071834"/>
          </a:xfrm>
          <a:prstGeom prst="rect">
            <a:avLst/>
          </a:prstGeom>
        </p:spPr>
      </p:pic>
      <p:pic>
        <p:nvPicPr>
          <p:cNvPr id="8" name="Рисунок 7" descr="55eb3f68009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143248"/>
            <a:ext cx="4037228" cy="2357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285728"/>
          <a:ext cx="4214842" cy="6357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/>
              </a:tblGrid>
              <a:tr h="635798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Этап: </a:t>
                      </a:r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Выполнение проекта.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92D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Формы и методы 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92D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работы с детьми:</a:t>
                      </a:r>
                    </a:p>
                    <a:p>
                      <a:r>
                        <a:rPr lang="ru-RU" sz="2000" b="1" i="1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 речи: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Беседа с детьми «Мы - дружная семья», «Праздники в России», 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«Наша планета - наш общий дом», 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«Наш город – самый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красивый».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Чтение детям пословиц и поговорок о семье, маме, отце, родине, стране. 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Чтение стихотворений о Нижневартовске.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Рассказы о гербе и флаге России и Нижневартовске.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Знакомство с народными сказками народов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Югры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DSC097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2643182"/>
            <a:ext cx="2071702" cy="2286016"/>
          </a:xfrm>
          <a:prstGeom prst="rect">
            <a:avLst/>
          </a:prstGeom>
        </p:spPr>
      </p:pic>
      <p:pic>
        <p:nvPicPr>
          <p:cNvPr id="3074" name="Picture 2" descr="C:\Documents and Settings\Perfect\Мои документы\Мои рисунки\Дети\DSC097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14554"/>
            <a:ext cx="2286016" cy="2623549"/>
          </a:xfrm>
          <a:prstGeom prst="rect">
            <a:avLst/>
          </a:prstGeom>
          <a:noFill/>
        </p:spPr>
      </p:pic>
      <p:pic>
        <p:nvPicPr>
          <p:cNvPr id="6" name="Рисунок 5" descr="DSC097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57166"/>
            <a:ext cx="4190997" cy="2357436"/>
          </a:xfrm>
          <a:prstGeom prst="rect">
            <a:avLst/>
          </a:prstGeom>
        </p:spPr>
      </p:pic>
      <p:pic>
        <p:nvPicPr>
          <p:cNvPr id="7" name="Рисунок 6" descr="DSC097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4857760"/>
            <a:ext cx="2500330" cy="1574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97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142984"/>
            <a:ext cx="4357718" cy="4429156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857752" y="357166"/>
          <a:ext cx="4000528" cy="6143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28"/>
              </a:tblGrid>
              <a:tr h="614366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400" dirty="0" smtClean="0">
                          <a:solidFill>
                            <a:srgbClr val="92D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Формы и методы 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400" dirty="0" smtClean="0">
                          <a:solidFill>
                            <a:srgbClr val="92D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работы с родителями: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• Изготовление альбома фотографий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Мой Нижневартовск».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• Оформление стенгазеты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«Мамочка любимая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• Заучивание совместно с родителями стихов о маме.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• Разработали консультации для родителей на нравственно-патриотическое  воспитание.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• Привлекали родителей для пополнения уголка краеведения.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• Мотивировали родителей для помощи в изготовлению слайдов «Нижневартовск - зимой и летом».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• Привлекали к совместной работе по  выполнению рисунка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«Любимое место в Нижневартовске"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357158" y="428605"/>
            <a:ext cx="850112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Вывод:  </a:t>
            </a:r>
            <a:endParaRPr lang="ru-RU" sz="2800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Одной из важнейших задач развития личности ребенка дошкольного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возраста является освоение  им духовного  богатства,  культурно- 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исторического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опыта народа, создаваемого веками громадным количеством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поколений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Актуальность данной темы на современном этапе очевидна: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народ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утратил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способность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годиться своей семей, страной,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городом.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Дошкольное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детство является стартовой  площадкой для формирования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нравственно-патриотического  воспитания. Руководя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деятельностью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формирует у них такие важные качества как: любовь к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Родине,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городу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где они родились и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растут, уважение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любовь к своей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семье, 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гордость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свою страну ,уважение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традиций своего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народа,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приобретается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опыт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взаимоотношений с близкими ,друзьями.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 должна проводиться системно, поэтапно создавая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мотивацию для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познавательной активности юного гражданина России!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000496" y="4786322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i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428604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подготовили:</a:t>
            </a:r>
          </a:p>
          <a:p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Фадеенко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Л.В.   Калашникова Ю.С.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2332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5720" y="571480"/>
            <a:ext cx="835824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проекта: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Показать эффективность формирования основ       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нравственно-патриотического  воспитания. Систематизировать знания детей 5 года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жизни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родном городе, семье, родном крае.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обуждать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детях чувство любви к своей  семье, к своему городу, краю, стране.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ать понятие – Родины, места,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где родился человек, где живут его родители, близкие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друзья.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оспитывать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уважение и гордость за свою родину, которая заботиться о своих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гражданах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уважение к традициям, праздникам.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реализации: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кратковременный (14 дней)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воспитатели, родители.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58625-0dfc9-47535529-m750x740-uc60c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00034" y="214290"/>
            <a:ext cx="81439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Этап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Разработка проекта.</a:t>
            </a:r>
          </a:p>
          <a:p>
            <a:pPr marL="342900" indent="-342900"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Этап: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Выполнение проекта.</a:t>
            </a:r>
          </a:p>
          <a:p>
            <a:pPr marL="342900" indent="-342900" algn="ctr"/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Этап: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проекта.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000900"/>
          </a:xfrm>
        </p:spPr>
      </p:pic>
      <p:sp>
        <p:nvSpPr>
          <p:cNvPr id="5" name="TextBox 4"/>
          <p:cNvSpPr txBox="1"/>
          <p:nvPr/>
        </p:nvSpPr>
        <p:spPr>
          <a:xfrm>
            <a:off x="428596" y="428604"/>
            <a:ext cx="8286808" cy="654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Этап: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Разработка проекта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ctr"/>
            <a:endParaRPr lang="ru-RU" sz="11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перспективного плана  нравственно-патриотического воспитания детей младшего дошкольного возраста.</a:t>
            </a:r>
          </a:p>
          <a:p>
            <a:pPr marL="342900" indent="-342900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Подбор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методического материала по проекту.</a:t>
            </a:r>
          </a:p>
          <a:p>
            <a:pPr marL="342900" indent="-342900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Обогащение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развивающей среды дидактическим и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наглядным материалом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 учетом возрастных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особенностей. 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мотивации родителей, активности в реализации проекта.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285728"/>
          <a:ext cx="3429024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24"/>
              </a:tblGrid>
              <a:tr h="607223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Этап: </a:t>
                      </a:r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Выполнение проекта.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92D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Формы и методы 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92D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работы с детьми:</a:t>
                      </a:r>
                    </a:p>
                    <a:p>
                      <a:pPr algn="ctr"/>
                      <a:r>
                        <a:rPr lang="ru-RU" sz="2000" b="1" i="1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Игровая деятельность: 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Дидактические игры: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«Мой город - Нижневартовск», 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«Путешествие по </a:t>
                      </a:r>
                      <a:r>
                        <a:rPr lang="ru-RU" sz="2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Югре</a:t>
                      </a:r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», 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«Где живут мои друзья», 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«Моя семья».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Подвижные игры: 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«Волк и олени», 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«Полярная сова», 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«Ручейки и озера».</a:t>
                      </a:r>
                    </a:p>
                    <a:p>
                      <a:pPr algn="ctr"/>
                      <a:r>
                        <a:rPr lang="ru-RU" sz="2000" i="0" dirty="0" smtClean="0">
                          <a:latin typeface="Times New Roman" pitchFamily="18" charset="0"/>
                          <a:cs typeface="Times New Roman" pitchFamily="18" charset="0"/>
                        </a:rPr>
                        <a:t>Сюжетно ролевые игры: 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«Семья», 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«Путешествие по тайге».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nignevartovs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285728"/>
            <a:ext cx="2928958" cy="4067538"/>
          </a:xfrm>
          <a:prstGeom prst="rect">
            <a:avLst/>
          </a:prstGeom>
        </p:spPr>
      </p:pic>
      <p:pic>
        <p:nvPicPr>
          <p:cNvPr id="8" name="Рисунок 7" descr="DSC097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4071942"/>
            <a:ext cx="4063996" cy="2285998"/>
          </a:xfrm>
          <a:prstGeom prst="rect">
            <a:avLst/>
          </a:prstGeom>
        </p:spPr>
      </p:pic>
      <p:pic>
        <p:nvPicPr>
          <p:cNvPr id="12" name="Рисунок 11" descr="DSC097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1500174"/>
            <a:ext cx="3008995" cy="2372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286380" y="1000108"/>
          <a:ext cx="3357586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586"/>
              </a:tblGrid>
              <a:tr h="464347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Этап: </a:t>
                      </a:r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Выполнение проекта.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92D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Формы и методы 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92D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работы с детьми: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Познавательное развитие: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Рассматривание альбомов и фотографий «Нижневартовск –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 чем рассказывают фотографии?»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7158" y="428604"/>
          <a:ext cx="4572032" cy="6000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32"/>
              </a:tblGrid>
              <a:tr h="60007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Рисунок 9" descr="32619.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714356"/>
            <a:ext cx="3000395" cy="4345732"/>
          </a:xfrm>
          <a:prstGeom prst="rect">
            <a:avLst/>
          </a:prstGeom>
        </p:spPr>
      </p:pic>
      <p:pic>
        <p:nvPicPr>
          <p:cNvPr id="12" name="Рисунок 11" descr="2012-03-02_78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642918"/>
            <a:ext cx="1905000" cy="1466850"/>
          </a:xfrm>
          <a:prstGeom prst="rect">
            <a:avLst/>
          </a:prstGeom>
        </p:spPr>
      </p:pic>
      <p:pic>
        <p:nvPicPr>
          <p:cNvPr id="13" name="Рисунок 12" descr="i009-001-23099067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4214818"/>
            <a:ext cx="1821058" cy="2111372"/>
          </a:xfrm>
          <a:prstGeom prst="rect">
            <a:avLst/>
          </a:prstGeom>
        </p:spPr>
      </p:pic>
      <p:pic>
        <p:nvPicPr>
          <p:cNvPr id="1026" name="Picture 2" descr="C:\Documents and Settings\Perfect\Мои документы\Мои рисунки\Дети\DSC097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4572008"/>
            <a:ext cx="2132836" cy="1643074"/>
          </a:xfrm>
          <a:prstGeom prst="rect">
            <a:avLst/>
          </a:prstGeom>
          <a:noFill/>
        </p:spPr>
      </p:pic>
      <p:pic>
        <p:nvPicPr>
          <p:cNvPr id="1027" name="Picture 3" descr="C:\Documents and Settings\Perfect\Мои документы\Мои рисунки\Дети\DSC097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2285992"/>
            <a:ext cx="2294747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00100" y="428604"/>
          <a:ext cx="7358114" cy="2000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8114"/>
              </a:tblGrid>
              <a:tr h="20002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Этап: </a:t>
                      </a:r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Выполнение проекта.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92D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Формы и методы 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92D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работы с детьми: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Познавательное развитие:</a:t>
                      </a:r>
                      <a:r>
                        <a:rPr lang="ru-RU" sz="2400" b="1" i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Просмотр фильма  «Нижневартовск летом и зимой»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" name="Рисунок 16" descr="DSC097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2571744"/>
            <a:ext cx="3357554" cy="2293585"/>
          </a:xfrm>
          <a:prstGeom prst="rect">
            <a:avLst/>
          </a:prstGeom>
        </p:spPr>
      </p:pic>
      <p:pic>
        <p:nvPicPr>
          <p:cNvPr id="21" name="Рисунок 20" descr="DSC097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4143380"/>
            <a:ext cx="4214842" cy="2370849"/>
          </a:xfrm>
          <a:prstGeom prst="rect">
            <a:avLst/>
          </a:prstGeom>
        </p:spPr>
      </p:pic>
      <p:pic>
        <p:nvPicPr>
          <p:cNvPr id="22" name="Рисунок 21" descr="DSC097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4857760"/>
            <a:ext cx="2714644" cy="1640556"/>
          </a:xfrm>
          <a:prstGeom prst="rect">
            <a:avLst/>
          </a:prstGeom>
        </p:spPr>
      </p:pic>
      <p:pic>
        <p:nvPicPr>
          <p:cNvPr id="23" name="Рисунок 22" descr="DSC097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2643182"/>
            <a:ext cx="3714776" cy="2197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49e0e_1374944c_X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3214686"/>
            <a:ext cx="4572032" cy="3429025"/>
          </a:xfrm>
          <a:prstGeom prst="rect">
            <a:avLst/>
          </a:prstGeom>
        </p:spPr>
      </p:pic>
      <p:pic>
        <p:nvPicPr>
          <p:cNvPr id="6" name="Рисунок 5" descr="sitymaps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2000240"/>
            <a:ext cx="3094136" cy="3214686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8" y="285728"/>
          <a:ext cx="3714776" cy="3571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6"/>
              </a:tblGrid>
              <a:tr h="35719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Этап: </a:t>
                      </a:r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Выполнение проекта.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92D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Формы и методы 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92D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работы с детьми:</a:t>
                      </a:r>
                    </a:p>
                    <a:p>
                      <a:pPr algn="ctr"/>
                      <a:endParaRPr lang="ru-RU" sz="2400" b="1" dirty="0" smtClean="0">
                        <a:solidFill>
                          <a:srgbClr val="92D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b="1" i="1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Конструирование</a:t>
                      </a:r>
                      <a:r>
                        <a:rPr lang="ru-RU" sz="2400" b="1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«Дома на нашей улице», 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«Мой город», 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«Наш детский сад».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 descr="16988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2000240"/>
            <a:ext cx="3071834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628" y="928670"/>
          <a:ext cx="3786214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214"/>
              </a:tblGrid>
              <a:tr h="35719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Этап: </a:t>
                      </a:r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Выполнение проекта.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92D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Формы и методы 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92D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работы с детьми: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Художественно-творческая деятельность: 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«Моя мама», 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«Я и моя семья».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«Мой город», 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«Мой папа - самый лучший».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risunok_de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00042"/>
            <a:ext cx="4143404" cy="2790815"/>
          </a:xfrm>
          <a:prstGeom prst="rect">
            <a:avLst/>
          </a:prstGeom>
        </p:spPr>
      </p:pic>
      <p:pic>
        <p:nvPicPr>
          <p:cNvPr id="7" name="Рисунок 6" descr="livejournal.com3_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357694"/>
            <a:ext cx="2872263" cy="1857388"/>
          </a:xfrm>
          <a:prstGeom prst="rect">
            <a:avLst/>
          </a:prstGeom>
        </p:spPr>
      </p:pic>
      <p:pic>
        <p:nvPicPr>
          <p:cNvPr id="8" name="Рисунок 7" descr="a4EywYDwR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3071810"/>
            <a:ext cx="2214578" cy="1477539"/>
          </a:xfrm>
          <a:prstGeom prst="rect">
            <a:avLst/>
          </a:prstGeom>
        </p:spPr>
      </p:pic>
      <p:pic>
        <p:nvPicPr>
          <p:cNvPr id="9" name="Рисунок 8" descr="5809853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2857496"/>
            <a:ext cx="2228318" cy="1582106"/>
          </a:xfrm>
          <a:prstGeom prst="rect">
            <a:avLst/>
          </a:prstGeom>
        </p:spPr>
      </p:pic>
      <p:pic>
        <p:nvPicPr>
          <p:cNvPr id="10" name="Рисунок 9" descr="DSR_982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488" y="4500570"/>
            <a:ext cx="1741170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</TotalTime>
  <Words>740</Words>
  <PresentationFormat>Экран (4:3)</PresentationFormat>
  <Paragraphs>135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Perfect86rus</cp:lastModifiedBy>
  <cp:revision>46</cp:revision>
  <dcterms:modified xsi:type="dcterms:W3CDTF">2012-11-05T21:42:16Z</dcterms:modified>
</cp:coreProperties>
</file>