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114" y="-129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2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7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5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3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0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9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4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4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8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460B3-0835-4196-9FA2-6AF38F311F75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8CD7-1DAD-4AFA-B913-B4E51E2C9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5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фадеенко\ПИТАНИЕ\фото питание\DSC002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90"/>
          <a:stretch/>
        </p:blipFill>
        <p:spPr bwMode="auto">
          <a:xfrm>
            <a:off x="46081" y="0"/>
            <a:ext cx="10611179" cy="7561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8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фадеенко\ПИТАНИЕ\фото питание\DSC00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" y="134442"/>
            <a:ext cx="10692730" cy="739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9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фадеенко\ПИТАНИЕ\фото питание\DSC002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88"/>
          <a:stretch/>
        </p:blipFill>
        <p:spPr bwMode="auto">
          <a:xfrm>
            <a:off x="-8303" y="102888"/>
            <a:ext cx="10701703" cy="745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2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фадеенко\ПИТАНИЕ\фото питание\DSC002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0" y="14411"/>
            <a:ext cx="10663942" cy="7546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0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фадеенко\ПИТАНИЕ\фото питание\DSC002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20"/>
          <a:stretch/>
        </p:blipFill>
        <p:spPr bwMode="auto">
          <a:xfrm>
            <a:off x="0" y="10641"/>
            <a:ext cx="10676334" cy="7550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7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J:\фадеенко\ПИТАНИЕ\фото питание\DSC002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r="11667"/>
          <a:stretch/>
        </p:blipFill>
        <p:spPr bwMode="auto">
          <a:xfrm>
            <a:off x="0" y="-1"/>
            <a:ext cx="10678294" cy="7561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36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2</cp:revision>
  <dcterms:created xsi:type="dcterms:W3CDTF">2013-09-27T09:21:58Z</dcterms:created>
  <dcterms:modified xsi:type="dcterms:W3CDTF">2013-09-27T09:29:55Z</dcterms:modified>
</cp:coreProperties>
</file>